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</p:sldMasterIdLst>
  <p:notesMasterIdLst>
    <p:notesMasterId r:id="rId105"/>
  </p:notesMasterIdLst>
  <p:handoutMasterIdLst>
    <p:handoutMasterId r:id="rId106"/>
  </p:handoutMasterIdLst>
  <p:sldIdLst>
    <p:sldId id="289" r:id="rId6"/>
    <p:sldId id="322" r:id="rId7"/>
    <p:sldId id="301" r:id="rId8"/>
    <p:sldId id="339" r:id="rId9"/>
    <p:sldId id="340" r:id="rId10"/>
    <p:sldId id="341" r:id="rId11"/>
    <p:sldId id="342" r:id="rId12"/>
    <p:sldId id="313" r:id="rId13"/>
    <p:sldId id="306" r:id="rId14"/>
    <p:sldId id="365" r:id="rId15"/>
    <p:sldId id="366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90" r:id="rId46"/>
    <p:sldId id="391" r:id="rId47"/>
    <p:sldId id="392" r:id="rId48"/>
    <p:sldId id="393" r:id="rId49"/>
    <p:sldId id="394" r:id="rId50"/>
    <p:sldId id="324" r:id="rId51"/>
    <p:sldId id="303" r:id="rId52"/>
    <p:sldId id="331" r:id="rId53"/>
    <p:sldId id="332" r:id="rId54"/>
    <p:sldId id="333" r:id="rId55"/>
    <p:sldId id="388" r:id="rId56"/>
    <p:sldId id="389" r:id="rId57"/>
    <p:sldId id="334" r:id="rId58"/>
    <p:sldId id="337" r:id="rId59"/>
    <p:sldId id="395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24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325" r:id="rId76"/>
    <p:sldId id="314" r:id="rId77"/>
    <p:sldId id="335" r:id="rId78"/>
    <p:sldId id="315" r:id="rId79"/>
    <p:sldId id="465" r:id="rId80"/>
    <p:sldId id="461" r:id="rId81"/>
    <p:sldId id="455" r:id="rId82"/>
    <p:sldId id="439" r:id="rId83"/>
    <p:sldId id="454" r:id="rId84"/>
    <p:sldId id="464" r:id="rId85"/>
    <p:sldId id="456" r:id="rId86"/>
    <p:sldId id="457" r:id="rId87"/>
    <p:sldId id="458" r:id="rId88"/>
    <p:sldId id="459" r:id="rId89"/>
    <p:sldId id="460" r:id="rId90"/>
    <p:sldId id="448" r:id="rId91"/>
    <p:sldId id="463" r:id="rId92"/>
    <p:sldId id="440" r:id="rId93"/>
    <p:sldId id="441" r:id="rId94"/>
    <p:sldId id="442" r:id="rId95"/>
    <p:sldId id="446" r:id="rId96"/>
    <p:sldId id="447" r:id="rId97"/>
    <p:sldId id="449" r:id="rId98"/>
    <p:sldId id="450" r:id="rId99"/>
    <p:sldId id="451" r:id="rId100"/>
    <p:sldId id="453" r:id="rId101"/>
    <p:sldId id="452" r:id="rId102"/>
    <p:sldId id="445" r:id="rId103"/>
    <p:sldId id="321" r:id="rId10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65"/>
            <p14:sldId id="461"/>
            <p14:sldId id="455"/>
            <p14:sldId id="439"/>
            <p14:sldId id="454"/>
            <p14:sldId id="464"/>
            <p14:sldId id="456"/>
            <p14:sldId id="457"/>
            <p14:sldId id="458"/>
            <p14:sldId id="459"/>
            <p14:sldId id="460"/>
            <p14:sldId id="448"/>
            <p14:sldId id="463"/>
            <p14:sldId id="440"/>
            <p14:sldId id="441"/>
            <p14:sldId id="442"/>
            <p14:sldId id="446"/>
            <p14:sldId id="447"/>
            <p14:sldId id="449"/>
            <p14:sldId id="450"/>
            <p14:sldId id="451"/>
            <p14:sldId id="453"/>
            <p14:sldId id="452"/>
            <p14:sldId id="445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presProps" Target="presProps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handoutMaster" Target="handoutMasters/handoutMaster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theme" Target="theme/theme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62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63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20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26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34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22/10/2019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2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03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8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79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0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2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3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0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1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27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37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39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62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63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64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65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66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67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68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69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70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2D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53991"/>
              </p:ext>
            </p:extLst>
          </p:nvPr>
        </p:nvGraphicFramePr>
        <p:xfrm>
          <a:off x="1313814" y="3246437"/>
          <a:ext cx="6591934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20">
                  <a:extLst>
                    <a:ext uri="{9D8B030D-6E8A-4147-A177-3AD203B41FA5}">
                      <a16:colId xmlns:a16="http://schemas.microsoft.com/office/drawing/2014/main" val="4210137654"/>
                    </a:ext>
                  </a:extLst>
                </a:gridCol>
                <a:gridCol w="1647620">
                  <a:extLst>
                    <a:ext uri="{9D8B030D-6E8A-4147-A177-3AD203B41FA5}">
                      <a16:colId xmlns:a16="http://schemas.microsoft.com/office/drawing/2014/main" val="327360662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1031567105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2158241674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 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 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/ cm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528111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889417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145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169" y="1476375"/>
            <a:ext cx="751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4x4 satin weave textile using the 2D weave wizard using the parameters in the table</a:t>
            </a:r>
            <a:endParaRPr lang="en-GB" sz="24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51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and 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0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62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1114425"/>
            <a:ext cx="814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base class which is then assigned to a yarn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Syntax for creating different shaped sections: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2077</TotalTime>
  <Words>5349</Words>
  <Application>Microsoft Office PowerPoint</Application>
  <PresentationFormat>On-screen Show (4:3)</PresentationFormat>
  <Paragraphs>1079</Paragraphs>
  <Slides>99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6" baseType="lpstr">
      <vt:lpstr>MS PGothic</vt:lpstr>
      <vt:lpstr>SimSun</vt:lpstr>
      <vt:lpstr>Arial</vt:lpstr>
      <vt:lpstr>Calibri</vt:lpstr>
      <vt:lpstr>Cambria Math</vt:lpstr>
      <vt:lpstr>Courier New</vt:lpstr>
      <vt:lpstr>等线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3_Blank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Exercise – Create 2D Weave</vt:lpstr>
      <vt:lpstr>Automatically Generated 3D Weaves</vt:lpstr>
      <vt:lpstr>Saving and Export</vt:lpstr>
      <vt:lpstr>Save  File Format</vt:lpstr>
      <vt:lpstr>Saving Images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Manually creating textiles</vt:lpstr>
      <vt:lpstr>Documentation</vt:lpstr>
      <vt:lpstr>Create Textile</vt:lpstr>
      <vt:lpstr>Create Yarns</vt:lpstr>
      <vt:lpstr>Interpolation Between Nodes</vt:lpstr>
      <vt:lpstr>Yarn Repeats</vt:lpstr>
      <vt:lpstr>Domain 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126</cp:revision>
  <dcterms:created xsi:type="dcterms:W3CDTF">2018-06-18T12:52:55Z</dcterms:created>
  <dcterms:modified xsi:type="dcterms:W3CDTF">2019-10-22T09:32:19Z</dcterms:modified>
</cp:coreProperties>
</file>